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12" r:id="rId1"/>
  </p:sldMasterIdLst>
  <p:sldIdLst>
    <p:sldId id="256" r:id="rId2"/>
    <p:sldId id="259" r:id="rId3"/>
    <p:sldId id="257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karov Nurdaulet" initials="AN" lastIdx="1" clrIdx="0">
    <p:extLst>
      <p:ext uri="{19B8F6BF-5375-455C-9EA6-DF929625EA0E}">
        <p15:presenceInfo xmlns:p15="http://schemas.microsoft.com/office/powerpoint/2012/main" userId="b2b00c115ac5c4c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67" d="100"/>
          <a:sy n="67" d="100"/>
        </p:scale>
        <p:origin x="5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565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309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340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443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178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521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978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487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848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495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399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933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65AF68-6F56-6707-0DC3-C50FF1DBFA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6949" y="256418"/>
            <a:ext cx="8181975" cy="965431"/>
          </a:xfrm>
        </p:spPr>
        <p:txBody>
          <a:bodyPr>
            <a:noAutofit/>
          </a:bodyPr>
          <a:lstStyle/>
          <a:p>
            <a:r>
              <a:rPr lang="kk-KZ" sz="20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Тақырыбы</a:t>
            </a:r>
            <a:r>
              <a:rPr lang="kk-KZ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kk-K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k-KZ" sz="2000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«</a:t>
            </a:r>
            <a:r>
              <a:rPr lang="kk-KZ" sz="2000" b="1" cap="non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Қарапайым физика эксперименттерінде пластик қалдықтарына екінші өмір сыйлайық</a:t>
            </a:r>
            <a:r>
              <a:rPr lang="kk-KZ" sz="2000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»</a:t>
            </a:r>
            <a:endParaRPr lang="ru-KZ" sz="20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6C9992F-6938-F69E-55F1-BCB07F7B82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1315241"/>
            <a:ext cx="8991600" cy="768096"/>
          </a:xfrm>
        </p:spPr>
        <p:txBody>
          <a:bodyPr>
            <a:normAutofit lnSpcReduction="10000"/>
          </a:bodyPr>
          <a:lstStyle/>
          <a:p>
            <a:r>
              <a:rPr lang="kk-KZ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Орындаған</a:t>
            </a:r>
            <a:r>
              <a:rPr lang="kk-K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kk-K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сынып оқушысы Асылбек Милана </a:t>
            </a:r>
            <a:r>
              <a:rPr lang="kk-K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Нұрлыбекқызы</a:t>
            </a:r>
            <a:r>
              <a:rPr lang="kk-K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kk-KZ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Жетекшісі</a:t>
            </a:r>
            <a:r>
              <a:rPr lang="kk-K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Физика пәні мұғалімі Жакенов </a:t>
            </a:r>
            <a:r>
              <a:rPr lang="kk-K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Мерхат</a:t>
            </a:r>
            <a:r>
              <a:rPr lang="kk-KZ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k-KZ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Мирамович</a:t>
            </a:r>
            <a:endParaRPr lang="ru-K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9A428D8D-77B9-0B87-8B62-3F152001CAB6}"/>
              </a:ext>
            </a:extLst>
          </p:cNvPr>
          <p:cNvSpPr txBox="1">
            <a:spLocks/>
          </p:cNvSpPr>
          <p:nvPr/>
        </p:nvSpPr>
        <p:spPr>
          <a:xfrm>
            <a:off x="1600200" y="2159132"/>
            <a:ext cx="8991600" cy="44196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k-KZ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Бағыты: Физика, космос</a:t>
            </a:r>
            <a:endParaRPr lang="kk-KZ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476C098-6DF7-7F6F-4683-8F40E5A0344A}"/>
              </a:ext>
            </a:extLst>
          </p:cNvPr>
          <p:cNvSpPr txBox="1">
            <a:spLocks/>
          </p:cNvSpPr>
          <p:nvPr/>
        </p:nvSpPr>
        <p:spPr bwMode="blackWhite">
          <a:xfrm>
            <a:off x="822960" y="2770280"/>
            <a:ext cx="2596896" cy="768096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k-KZ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Мақсаты</a:t>
            </a:r>
            <a:endParaRPr lang="ru-KZ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2E7D37-5D1D-C608-1D76-50152934425E}"/>
              </a:ext>
            </a:extLst>
          </p:cNvPr>
          <p:cNvSpPr txBox="1"/>
          <p:nvPr/>
        </p:nvSpPr>
        <p:spPr>
          <a:xfrm>
            <a:off x="4208526" y="2655257"/>
            <a:ext cx="77335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kk-KZ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</a:t>
            </a:r>
            <a:r>
              <a:rPr lang="kk-KZ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қушылардың назарын пластикалық қалдықтар мәселесіне аудару, сонымен қатар жобалық жұмыс дағдыларын дамыту</a:t>
            </a:r>
            <a:r>
              <a:rPr lang="kk-KZ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KZ" sz="2000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1374A347-06C1-AAD9-BC52-B1056F4786E6}"/>
              </a:ext>
            </a:extLst>
          </p:cNvPr>
          <p:cNvSpPr txBox="1">
            <a:spLocks/>
          </p:cNvSpPr>
          <p:nvPr/>
        </p:nvSpPr>
        <p:spPr bwMode="blackWhite">
          <a:xfrm>
            <a:off x="822960" y="5680358"/>
            <a:ext cx="2596896" cy="768096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k-KZ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Гипотеза</a:t>
            </a:r>
            <a:endParaRPr lang="ru-KZ" sz="105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EF641F-80D2-311D-3259-C5973B503D30}"/>
              </a:ext>
            </a:extLst>
          </p:cNvPr>
          <p:cNvSpPr txBox="1"/>
          <p:nvPr/>
        </p:nvSpPr>
        <p:spPr>
          <a:xfrm>
            <a:off x="4208526" y="5529672"/>
            <a:ext cx="77335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k-KZ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</a:t>
            </a:r>
            <a:r>
              <a:rPr lang="kk-KZ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ластмасса қалдықтары физикалық құбылыстарды көрсетуге жарамды тамаша құрылғылар жасайды, оларды физика сабағында   қолдануға болады</a:t>
            </a:r>
            <a:r>
              <a:rPr lang="kk-KZ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KZ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9093094C-9BF9-1A7E-507F-2CDA2CBF012D}"/>
              </a:ext>
            </a:extLst>
          </p:cNvPr>
          <p:cNvSpPr txBox="1">
            <a:spLocks/>
          </p:cNvSpPr>
          <p:nvPr/>
        </p:nvSpPr>
        <p:spPr bwMode="blackWhite">
          <a:xfrm>
            <a:off x="834111" y="4208593"/>
            <a:ext cx="2596896" cy="768096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k-KZ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Міндеттері</a:t>
            </a:r>
            <a:endParaRPr lang="ru-KZ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46A227-63E4-6DD6-1566-25B1C13DC1F4}"/>
              </a:ext>
            </a:extLst>
          </p:cNvPr>
          <p:cNvSpPr txBox="1"/>
          <p:nvPr/>
        </p:nvSpPr>
        <p:spPr>
          <a:xfrm>
            <a:off x="4208526" y="3302945"/>
            <a:ext cx="7804404" cy="2140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1000"/>
              </a:spcAft>
            </a:pPr>
            <a:r>
              <a:rPr lang="kk-KZ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•	Пластикалық </a:t>
            </a:r>
            <a:r>
              <a:rPr lang="kk-KZ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қалдықтар мәселесін шешу жолдарын </a:t>
            </a:r>
            <a:r>
              <a:rPr lang="kk-KZ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зерттеу.</a:t>
            </a:r>
          </a:p>
          <a:p>
            <a:pPr lvl="0" algn="just">
              <a:lnSpc>
                <a:spcPct val="150000"/>
              </a:lnSpc>
              <a:spcAft>
                <a:spcPts val="1000"/>
              </a:spcAft>
            </a:pPr>
            <a:r>
              <a:rPr lang="kk-KZ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•	</a:t>
            </a:r>
            <a:r>
              <a:rPr lang="kk-KZ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Пластикалық қалдықтарды</a:t>
            </a:r>
            <a:r>
              <a:rPr lang="kk-KZ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қолданысқа қайтадан келтіру .</a:t>
            </a:r>
          </a:p>
          <a:p>
            <a:pPr lvl="0" algn="just">
              <a:lnSpc>
                <a:spcPct val="150000"/>
              </a:lnSpc>
              <a:spcAft>
                <a:spcPts val="1000"/>
              </a:spcAft>
            </a:pPr>
            <a:r>
              <a:rPr lang="kk-KZ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•	</a:t>
            </a:r>
            <a:r>
              <a:rPr lang="kk-KZ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</a:t>
            </a:r>
            <a:r>
              <a:rPr lang="kk-KZ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ластикалық қалдықтарды қарапайым физика құрылғыларын модельдеу үшін қолдану</a:t>
            </a:r>
            <a:r>
              <a:rPr lang="kk-KZ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FC97EA2-B88B-D55E-5F28-406F9C4B7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435"/>
            <a:ext cx="2194809" cy="219480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4579536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57CCEC-31CB-794B-482D-DD1532BD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8" y="380226"/>
            <a:ext cx="3556635" cy="617220"/>
          </a:xfrm>
        </p:spPr>
        <p:txBody>
          <a:bodyPr>
            <a:noAutofit/>
          </a:bodyPr>
          <a:lstStyle/>
          <a:p>
            <a:r>
              <a:rPr lang="kk-KZ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Зерттеу кезеңдері</a:t>
            </a:r>
            <a:endParaRPr lang="ru-KZ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28C78D-62B0-2CEE-6CC1-C18E0A36E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6" y="1215884"/>
            <a:ext cx="10963656" cy="1858823"/>
          </a:xfrm>
        </p:spPr>
        <p:txBody>
          <a:bodyPr>
            <a:normAutofit fontScale="62500" lnSpcReduction="20000"/>
          </a:bodyPr>
          <a:lstStyle/>
          <a:p>
            <a:pPr marL="342900" lvl="0" indent="-342900" algn="just">
              <a:buFont typeface="+mj-lt"/>
              <a:buAutoNum type="arabicPeriod"/>
            </a:pPr>
            <a:r>
              <a:rPr lang="kk-KZ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Физика пәні туралы ұғым беру.</a:t>
            </a:r>
            <a:endParaRPr lang="ru-KZ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kk-KZ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Пластикалық ыдыстар мен заттар туралы баяндау.</a:t>
            </a:r>
            <a:endParaRPr lang="ru-KZ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kk-KZ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Паскаль заңы, өкпе қызметі, гидростатикалық қысымға байланысты эксперименттер жасалды.</a:t>
            </a:r>
            <a:endParaRPr lang="ru-KZ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just">
              <a:lnSpc>
                <a:spcPct val="150000"/>
              </a:lnSpc>
              <a:spcAft>
                <a:spcPts val="1000"/>
              </a:spcAft>
              <a:buNone/>
            </a:pPr>
            <a:r>
              <a:rPr lang="kk-KZ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ru-KZ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KZ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85D437AE-5FA0-A4C1-589A-224C9BAEA676}"/>
              </a:ext>
            </a:extLst>
          </p:cNvPr>
          <p:cNvSpPr txBox="1">
            <a:spLocks/>
          </p:cNvSpPr>
          <p:nvPr/>
        </p:nvSpPr>
        <p:spPr>
          <a:xfrm>
            <a:off x="320038" y="2692857"/>
            <a:ext cx="4396927" cy="617219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k-KZ" sz="18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kk-KZ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Зерттеудің жаңалығы</a:t>
            </a:r>
            <a:endParaRPr lang="ru-KZ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ru-KZ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15505429-5A5B-FC8A-3732-9C6630BC0FD7}"/>
              </a:ext>
            </a:extLst>
          </p:cNvPr>
          <p:cNvSpPr txBox="1">
            <a:spLocks/>
          </p:cNvSpPr>
          <p:nvPr/>
        </p:nvSpPr>
        <p:spPr>
          <a:xfrm>
            <a:off x="320038" y="3455844"/>
            <a:ext cx="10963656" cy="880019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kk-KZ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kk-KZ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</a:t>
            </a:r>
            <a:r>
              <a:rPr lang="kk-KZ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ластикалық қалдықтар қарапайым физика құрылғыларын модельдеу үшін қолданылады</a:t>
            </a:r>
            <a:r>
              <a:rPr lang="kk-KZ" sz="2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KZ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DEA060E-BD27-49F4-A9F7-2B7FC662B0C1}"/>
              </a:ext>
            </a:extLst>
          </p:cNvPr>
          <p:cNvSpPr txBox="1">
            <a:spLocks/>
          </p:cNvSpPr>
          <p:nvPr/>
        </p:nvSpPr>
        <p:spPr>
          <a:xfrm>
            <a:off x="320038" y="4218118"/>
            <a:ext cx="2568127" cy="617219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k-KZ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Зерттеу  әдісі</a:t>
            </a:r>
            <a:endParaRPr lang="ru-KZ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7696C4BB-F919-49BE-3DDB-3A0AA1FD29CB}"/>
              </a:ext>
            </a:extLst>
          </p:cNvPr>
          <p:cNvSpPr txBox="1">
            <a:spLocks/>
          </p:cNvSpPr>
          <p:nvPr/>
        </p:nvSpPr>
        <p:spPr>
          <a:xfrm>
            <a:off x="581026" y="5039712"/>
            <a:ext cx="10702668" cy="880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SzPts val="1000"/>
              <a:buNone/>
              <a:tabLst>
                <a:tab pos="457200" algn="l"/>
              </a:tabLst>
            </a:pPr>
            <a:r>
              <a:rPr lang="ru-RU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Ақпараттарды</a:t>
            </a:r>
            <a:r>
              <a:rPr lang="ru-RU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kk-KZ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жинау</a:t>
            </a:r>
            <a:r>
              <a:rPr lang="ru-RU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және</a:t>
            </a:r>
            <a:r>
              <a:rPr lang="ru-RU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өңдеу</a:t>
            </a:r>
            <a:r>
              <a:rPr lang="kk-KZ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kk-KZ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эксперимент, модельдеу, операцияны талдау.</a:t>
            </a:r>
            <a:endParaRPr lang="ru-KZ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None/>
            </a:pPr>
            <a:endParaRPr lang="ru-KZ" dirty="0"/>
          </a:p>
        </p:txBody>
      </p:sp>
    </p:spTree>
    <p:extLst>
      <p:ext uri="{BB962C8B-B14F-4D97-AF65-F5344CB8AC3E}">
        <p14:creationId xmlns:p14="http://schemas.microsoft.com/office/powerpoint/2010/main" val="175906874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C95AAB-5A34-FF85-568C-50372CC74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3553" y="114299"/>
            <a:ext cx="4284893" cy="726948"/>
          </a:xfrm>
        </p:spPr>
        <p:txBody>
          <a:bodyPr>
            <a:normAutofit/>
          </a:bodyPr>
          <a:lstStyle/>
          <a:p>
            <a:r>
              <a:rPr lang="kk-KZ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негізгі бөлім</a:t>
            </a:r>
            <a:endParaRPr lang="ru-KZ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E6A626-8E93-63FA-5D0A-1024E2539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27632"/>
            <a:ext cx="6420018" cy="4569595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kk-K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Физика – табиғаттағы әртүрлі құбылыстарды зерттейтін ғылым саласы. Бұл ғылым материяның негізгі қасиеттерін, оның қозғалысын, өзара әрекеттесуін және энергия түрлерін зерттеуге бағытталған. Физикада атомдардан бастап ғаламдық деңгейге дейінгі кең ауқымды құбылыстар қарастырылады.</a:t>
            </a:r>
          </a:p>
          <a:p>
            <a:pPr marL="0" indent="0" algn="ctr">
              <a:buNone/>
            </a:pPr>
            <a:r>
              <a:rPr lang="kk-K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Физика негізінен бірнеше ірі бөлімдерге бөлінеді:</a:t>
            </a:r>
          </a:p>
          <a:p>
            <a:r>
              <a:rPr lang="kk-K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Классикалық механика</a:t>
            </a:r>
          </a:p>
          <a:p>
            <a:r>
              <a:rPr lang="kk-K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Термодинамика</a:t>
            </a:r>
          </a:p>
          <a:p>
            <a:r>
              <a:rPr lang="kk-K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Электродинамика</a:t>
            </a:r>
          </a:p>
          <a:p>
            <a:r>
              <a:rPr lang="kk-K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Оптика</a:t>
            </a:r>
          </a:p>
          <a:p>
            <a:r>
              <a:rPr lang="kk-K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Кванттық механика</a:t>
            </a:r>
          </a:p>
          <a:p>
            <a:r>
              <a:rPr lang="kk-K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Астрофизика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7E1FF1-C4FD-DC05-0C31-35E88436CBE5}"/>
              </a:ext>
            </a:extLst>
          </p:cNvPr>
          <p:cNvSpPr txBox="1"/>
          <p:nvPr/>
        </p:nvSpPr>
        <p:spPr>
          <a:xfrm>
            <a:off x="475488" y="1002741"/>
            <a:ext cx="8293608" cy="504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1000"/>
              </a:spcAft>
            </a:pPr>
            <a:r>
              <a:rPr lang="kk-KZ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Физика пәні.</a:t>
            </a:r>
            <a:endParaRPr lang="ru-KZ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67045D-CE6E-9A6B-F2E6-C79C835E6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724" y="1234439"/>
            <a:ext cx="3419476" cy="51292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9844295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83E05EE-1950-C4B5-9097-4EFA21983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18" y="3305212"/>
            <a:ext cx="11261754" cy="3444875"/>
          </a:xfrm>
          <a:prstGeom prst="rect">
            <a:avLst/>
          </a:prstGeom>
          <a:solidFill>
            <a:srgbClr val="00B050">
              <a:alpha val="0"/>
            </a:srgbClr>
          </a:solidFill>
          <a:ln>
            <a:noFill/>
          </a:ln>
          <a:effectLst>
            <a:glow rad="127000">
              <a:schemeClr val="accent1">
                <a:alpha val="0"/>
              </a:schemeClr>
            </a:glow>
            <a:outerShdw dist="50800" dir="5400000" sx="99000" sy="99000" algn="ctr" rotWithShape="0">
              <a:srgbClr val="000000">
                <a:alpha val="9000"/>
              </a:srgbClr>
            </a:outerShdw>
            <a:softEdge rad="1270000"/>
          </a:effectLst>
          <a:scene3d>
            <a:camera prst="orthographicFront">
              <a:rot lat="0" lon="0" rev="0"/>
            </a:camera>
            <a:lightRig rig="flood" dir="t">
              <a:rot lat="0" lon="0" rev="0"/>
            </a:lightRig>
          </a:scene3d>
          <a:sp3d extrusionH="1035050" prstMaterial="clear">
            <a:bevelT w="0" h="241300"/>
            <a:bevelB w="336550" h="450850"/>
            <a:extrusionClr>
              <a:schemeClr val="bg2"/>
            </a:extrusionClr>
            <a:contourClr>
              <a:srgbClr val="00B050"/>
            </a:contourClr>
          </a:sp3d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4FDA6AD-71BC-BBB8-C7D2-F1D61F2EF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382" y="194959"/>
            <a:ext cx="3933825" cy="526337"/>
          </a:xfrm>
        </p:spPr>
        <p:txBody>
          <a:bodyPr>
            <a:normAutofit fontScale="90000"/>
          </a:bodyPr>
          <a:lstStyle/>
          <a:p>
            <a:r>
              <a:rPr lang="kk-KZ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Пластикалық ыдыстар мен заттар</a:t>
            </a:r>
            <a:endParaRPr lang="ru-KZ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7A60F0-7EED-5218-320E-34520429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826" y="801327"/>
            <a:ext cx="8988552" cy="180068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kk-KZ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  </a:t>
            </a:r>
            <a:r>
              <a:rPr lang="kk-KZ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Пластикалық ыдыстар мен заттар </a:t>
            </a:r>
            <a:r>
              <a:rPr lang="kk-KZ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– заманауи өмірде кеңінен қолданылатын, түрлі мақсаттарға арналған синтетикалық материалдардан жасалған өнімдер. Пластмасса жеңіл, икемді, төзімді және салыстырмалы түрде арзан болғандықтан, ол күнделікті тұрмыста, өнеркәсіпте және басқа да салаларда жиі пайдаланылады.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F13F4033-5321-8663-ABCC-04AFCF930CBA}"/>
              </a:ext>
            </a:extLst>
          </p:cNvPr>
          <p:cNvSpPr txBox="1">
            <a:spLocks/>
          </p:cNvSpPr>
          <p:nvPr/>
        </p:nvSpPr>
        <p:spPr>
          <a:xfrm>
            <a:off x="3657432" y="2573125"/>
            <a:ext cx="5054625" cy="658977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k-KZ" sz="80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kk-KZ" sz="8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Пластикалық ыдыстардың қолданылуы:</a:t>
            </a:r>
            <a:endParaRPr lang="ru-KZ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560C15-EE62-B59A-D03F-4391CA94AD57}"/>
              </a:ext>
            </a:extLst>
          </p:cNvPr>
          <p:cNvSpPr txBox="1"/>
          <p:nvPr/>
        </p:nvSpPr>
        <p:spPr>
          <a:xfrm>
            <a:off x="816826" y="3596488"/>
            <a:ext cx="1073583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k-KZ" dirty="0">
                <a:latin typeface="Times New Roman" panose="02020603050405020304" pitchFamily="18" charset="0"/>
                <a:ea typeface="Calibri" panose="020F0502020204030204" pitchFamily="34" charset="0"/>
              </a:rPr>
              <a:t>    </a:t>
            </a:r>
            <a:r>
              <a:rPr lang="kk-KZ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	</a:t>
            </a:r>
            <a:r>
              <a:rPr lang="kk-KZ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Тамақ өнімдерін сақтау: </a:t>
            </a:r>
            <a:r>
              <a:rPr lang="kk-KZ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жеңіл және сынбайды, ыдыс жуғышта жууға жарамды, тамақты суық және ыстық күйде сақтауға мүмкіндік береді.</a:t>
            </a:r>
          </a:p>
          <a:p>
            <a:pPr algn="just"/>
            <a:r>
              <a:rPr lang="kk-KZ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	</a:t>
            </a:r>
            <a:r>
              <a:rPr lang="kk-KZ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Сусындар мен сұйықтықтар үшін: </a:t>
            </a:r>
            <a:r>
              <a:rPr lang="kk-KZ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бөтелкелер, фляжкалар, </a:t>
            </a:r>
            <a:r>
              <a:rPr lang="kk-KZ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термостар</a:t>
            </a:r>
            <a:r>
              <a:rPr lang="kk-KZ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жасау үшін қолданылады.</a:t>
            </a:r>
          </a:p>
          <a:p>
            <a:pPr algn="just"/>
            <a:r>
              <a:rPr lang="kk-KZ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	</a:t>
            </a:r>
            <a:r>
              <a:rPr lang="kk-KZ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Тамақ әзірлеу: </a:t>
            </a:r>
            <a:r>
              <a:rPr lang="kk-KZ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кейбір түрлері микротолқынды пешке қоюға жарамды, бірақ жоғары температурада қолдануға болмайды.</a:t>
            </a:r>
          </a:p>
          <a:p>
            <a:pPr algn="just"/>
            <a:r>
              <a:rPr lang="kk-KZ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	</a:t>
            </a:r>
            <a:r>
              <a:rPr lang="kk-KZ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Құрылыс материалдары: 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PVC </a:t>
            </a:r>
            <a:r>
              <a:rPr lang="kk-KZ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құбырлар, пластикалық терезе жақтаулары және панельдер.</a:t>
            </a:r>
          </a:p>
          <a:p>
            <a:pPr algn="just"/>
            <a:r>
              <a:rPr lang="kk-KZ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	</a:t>
            </a:r>
            <a:r>
              <a:rPr lang="kk-KZ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Медицинада: </a:t>
            </a:r>
            <a:r>
              <a:rPr lang="kk-KZ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шприцтер, тамшы ыдыстары, дәрі-дәрмек қаптамалары.</a:t>
            </a:r>
          </a:p>
          <a:p>
            <a:pPr algn="just"/>
            <a:endParaRPr lang="kk-KZ" sz="20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34BB6C-5C79-6003-3959-D0A8C826C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0640" y="505804"/>
            <a:ext cx="1817532" cy="27262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243265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A878253-DA08-1F02-C683-F79D3BB44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606" y="827977"/>
            <a:ext cx="5333819" cy="619824"/>
          </a:xfrm>
        </p:spPr>
        <p:txBody>
          <a:bodyPr>
            <a:normAutofit/>
          </a:bodyPr>
          <a:lstStyle/>
          <a:p>
            <a:pPr algn="just"/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1.</a:t>
            </a:r>
            <a:r>
              <a:rPr lang="kk-KZ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Паскаль заңы</a:t>
            </a:r>
            <a:endParaRPr lang="ru-KZ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51590E-B6C7-938C-7D26-D9FD57BB0431}"/>
              </a:ext>
            </a:extLst>
          </p:cNvPr>
          <p:cNvSpPr txBox="1">
            <a:spLocks/>
          </p:cNvSpPr>
          <p:nvPr/>
        </p:nvSpPr>
        <p:spPr>
          <a:xfrm>
            <a:off x="4588610" y="196327"/>
            <a:ext cx="3014777" cy="5278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k-KZ" sz="80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kk-KZ" sz="8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Зерттеу бөлімі</a:t>
            </a:r>
            <a:endParaRPr lang="ru-KZ" sz="8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ru-KZ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FDB708ED-AB11-193F-F426-AD837037A8A3}"/>
              </a:ext>
            </a:extLst>
          </p:cNvPr>
          <p:cNvSpPr txBox="1">
            <a:spLocks/>
          </p:cNvSpPr>
          <p:nvPr/>
        </p:nvSpPr>
        <p:spPr>
          <a:xfrm>
            <a:off x="5686425" y="834374"/>
            <a:ext cx="5743142" cy="619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</a:t>
            </a:r>
            <a:r>
              <a:rPr lang="kk-KZ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Өкпе қызметінің моделі</a:t>
            </a:r>
            <a:endParaRPr lang="en-US" sz="2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BCCCCE6-B72A-B233-B460-EE40F7207A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583" r="18238"/>
          <a:stretch/>
        </p:blipFill>
        <p:spPr>
          <a:xfrm>
            <a:off x="2770542" y="1447801"/>
            <a:ext cx="1907102" cy="246986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6B84113-B3D3-34F8-682C-E70D6ED4B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990" y="1447801"/>
            <a:ext cx="1852397" cy="246986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FA84A00-1F4A-882C-20FF-7589DA727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1499" y="1447801"/>
            <a:ext cx="1852396" cy="2469862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01F6744-FAC3-CFFB-C1D2-DD2A3D0DC3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78" y="1447801"/>
            <a:ext cx="1861992" cy="248265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D3CC33A-B966-D457-5A31-BE8EA9541370}"/>
              </a:ext>
            </a:extLst>
          </p:cNvPr>
          <p:cNvSpPr txBox="1"/>
          <p:nvPr/>
        </p:nvSpPr>
        <p:spPr>
          <a:xfrm>
            <a:off x="1798891" y="4191810"/>
            <a:ext cx="39504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3.</a:t>
            </a:r>
            <a:r>
              <a:rPr kumimoji="0" lang="kk-K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Гидростатикалық қысым</a:t>
            </a:r>
            <a:endParaRPr kumimoji="0" lang="ru-K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3DAA71D-7020-EE14-265F-9C2DEADB26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9326" y="4191810"/>
            <a:ext cx="1854061" cy="246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9856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946B0E-469E-301D-FCDE-88BF15B49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08" y="310896"/>
            <a:ext cx="5803392" cy="461772"/>
          </a:xfrm>
        </p:spPr>
        <p:txBody>
          <a:bodyPr>
            <a:noAutofit/>
          </a:bodyPr>
          <a:lstStyle/>
          <a:p>
            <a:r>
              <a:rPr lang="kk-KZ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Қорытындылар, нәтижелер</a:t>
            </a:r>
            <a:endParaRPr lang="ru-KZ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C5BC68-34C4-85D7-BE63-B7C3CF8C3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876300"/>
            <a:ext cx="11144250" cy="5323777"/>
          </a:xfrm>
        </p:spPr>
        <p:txBody>
          <a:bodyPr>
            <a:noAutofit/>
          </a:bodyPr>
          <a:lstStyle/>
          <a:p>
            <a:pPr indent="449580" algn="just"/>
            <a:r>
              <a:rPr lang="kk-KZ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Жобамен жұмыс істеу нәтижесінде мен:</a:t>
            </a:r>
            <a:endParaRPr lang="ru-KZ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Verdana" panose="020B0604030504040204" pitchFamily="34" charset="0"/>
              <a:buChar char="-"/>
            </a:pPr>
            <a:r>
              <a:rPr lang="kk-KZ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пластик қалдықтарына жаңа өмір бердім;</a:t>
            </a:r>
            <a:endParaRPr lang="ru-KZ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Verdana" panose="020B0604030504040204" pitchFamily="34" charset="0"/>
              <a:buChar char="-"/>
            </a:pPr>
            <a:r>
              <a:rPr lang="kk-KZ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сұйық қысымының сұйық бағанының биіктігіне тәуелділігін, Паскаль заңын көрсететін қолдан жасалған аспаптарды жасадым.</a:t>
            </a:r>
            <a:endParaRPr lang="ru-KZ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Verdana" panose="020B0604030504040204" pitchFamily="34" charset="0"/>
              <a:buChar char="-"/>
            </a:pPr>
            <a:r>
              <a:rPr lang="kk-KZ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жаңа маңызды жобалық жұмыс дағдыларына ие болдым.</a:t>
            </a:r>
            <a:endParaRPr lang="ru-KZ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 algn="just"/>
            <a:r>
              <a:rPr lang="kk-KZ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Мен қысымды зерттеуді, қолдан жасалған құрылғыларды жасауды және эксперименттерді өткізуді ұнататынмын. Көптеген жаңа және қызықты нәрселерді білдім. Бірақ әлемде әлі де көптеген қызықты құбылыстар мен тақырыптар бар, сондықтан болашақта:</a:t>
            </a:r>
            <a:endParaRPr lang="ru-KZ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Verdana" panose="020B0604030504040204" pitchFamily="34" charset="0"/>
              <a:buChar char="-"/>
            </a:pPr>
            <a:r>
              <a:rPr lang="kk-KZ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физика сияқты қызықты ғылымды оқуды жалғастырамын;</a:t>
            </a:r>
            <a:endParaRPr lang="ru-KZ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Verdana" panose="020B0604030504040204" pitchFamily="34" charset="0"/>
              <a:buChar char="-"/>
            </a:pPr>
            <a:r>
              <a:rPr lang="kk-KZ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сыныптастарым пластикалық қалдықтарды қайта өңдеу мәселесіне қызығушылық танытады және бұл мәселені шешу жолдарын іздейді және қалдықтарды пайдалы мақсатта пайдаланудың өзіндік әдістерін табады деп сенемін;</a:t>
            </a:r>
            <a:endParaRPr lang="ru-KZ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Verdana" panose="020B0604030504040204" pitchFamily="34" charset="0"/>
              <a:buChar char="-"/>
            </a:pPr>
            <a:r>
              <a:rPr lang="kk-KZ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болашақта жаңа эксперименттер жүргіземін және олар үшін қондырғылар әзірлеймін.</a:t>
            </a:r>
            <a:endParaRPr lang="ru-KZ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398250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Посылка">
  <a:themeElements>
    <a:clrScheme name="Посылка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Посылка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Посылка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887</TotalTime>
  <Words>472</Words>
  <Application>Microsoft Office PowerPoint</Application>
  <PresentationFormat>Широкоэкранный</PresentationFormat>
  <Paragraphs>55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3" baseType="lpstr">
      <vt:lpstr>Arial</vt:lpstr>
      <vt:lpstr>Calibri</vt:lpstr>
      <vt:lpstr>Corbel</vt:lpstr>
      <vt:lpstr>Gill Sans MT</vt:lpstr>
      <vt:lpstr>Times New Roman</vt:lpstr>
      <vt:lpstr>Verdana</vt:lpstr>
      <vt:lpstr>Посылка</vt:lpstr>
      <vt:lpstr>Тақырыбы: «Қарапайым физика эксперименттерінде пластик қалдықтарына екінші өмір сыйлайық»</vt:lpstr>
      <vt:lpstr>Зерттеу кезеңдері</vt:lpstr>
      <vt:lpstr>негізгі бөлім</vt:lpstr>
      <vt:lpstr>Пластикалық ыдыстар мен заттар</vt:lpstr>
      <vt:lpstr>Презентация PowerPoint</vt:lpstr>
      <vt:lpstr>Қорытындылар, нәтижелер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Тақырыбы: ТАҒЫЛЫМҒА ЛАЙЫҚ-ТӨРЕҒАЛИ АТА</dc:title>
  <dc:creator>Askarov Nurdaulet</dc:creator>
  <cp:lastModifiedBy>ZKO</cp:lastModifiedBy>
  <cp:revision>25</cp:revision>
  <dcterms:created xsi:type="dcterms:W3CDTF">2023-11-21T19:17:03Z</dcterms:created>
  <dcterms:modified xsi:type="dcterms:W3CDTF">2024-11-12T16:22:04Z</dcterms:modified>
</cp:coreProperties>
</file>